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80F9E8-AB2E-C453-593A-73A9F31EA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746" y="2198036"/>
            <a:ext cx="8015002" cy="1646302"/>
          </a:xfrm>
        </p:spPr>
        <p:txBody>
          <a:bodyPr/>
          <a:lstStyle/>
          <a:p>
            <a:r>
              <a:rPr lang="en-US" altLang="zh-TW" sz="4800" b="1" dirty="0"/>
              <a:t>UL</a:t>
            </a:r>
            <a:r>
              <a:rPr lang="zh-TW" altLang="en-US" sz="4800" b="1" dirty="0"/>
              <a:t> </a:t>
            </a:r>
            <a:r>
              <a:rPr lang="en-US" altLang="zh-TW" sz="4800" b="1" dirty="0"/>
              <a:t>2809</a:t>
            </a:r>
            <a:r>
              <a:rPr lang="zh-TW" altLang="en-US" sz="4800" b="1" dirty="0"/>
              <a:t> 環保再生產品簡介</a:t>
            </a:r>
          </a:p>
        </p:txBody>
      </p:sp>
    </p:spTree>
    <p:extLst>
      <p:ext uri="{BB962C8B-B14F-4D97-AF65-F5344CB8AC3E}">
        <p14:creationId xmlns:p14="http://schemas.microsoft.com/office/powerpoint/2010/main" val="13243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D336D184-46F3-ECCA-1B33-15E6D4FCDEC6}"/>
              </a:ext>
            </a:extLst>
          </p:cNvPr>
          <p:cNvSpPr txBox="1"/>
          <p:nvPr/>
        </p:nvSpPr>
        <p:spPr>
          <a:xfrm>
            <a:off x="509954" y="413237"/>
            <a:ext cx="1204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/>
              <a:t>前言</a:t>
            </a:r>
            <a:r>
              <a:rPr lang="en-US" altLang="zh-TW" sz="2800" b="1" dirty="0"/>
              <a:t>:</a:t>
            </a:r>
            <a:endParaRPr lang="zh-TW" altLang="en-US" sz="28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6CD0186-1141-CF01-664D-89992E2BD0E2}"/>
              </a:ext>
            </a:extLst>
          </p:cNvPr>
          <p:cNvSpPr txBox="1"/>
          <p:nvPr/>
        </p:nvSpPr>
        <p:spPr>
          <a:xfrm>
            <a:off x="509954" y="1015484"/>
            <a:ext cx="61018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環保再生</a:t>
            </a:r>
            <a:r>
              <a:rPr lang="en-US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</a:t>
            </a:r>
            <a:r>
              <a:rPr lang="zh-TW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袋</a:t>
            </a:r>
            <a:r>
              <a:rPr lang="en-US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RC-01</a:t>
            </a:r>
            <a:endParaRPr lang="zh-TW" altLang="zh-TW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6C1CE0F-7724-5958-7AFB-BCE6425F7C05}"/>
              </a:ext>
            </a:extLst>
          </p:cNvPr>
          <p:cNvSpPr txBox="1"/>
          <p:nvPr/>
        </p:nvSpPr>
        <p:spPr>
          <a:xfrm>
            <a:off x="509954" y="1993589"/>
            <a:ext cx="84142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LDPE RC-01 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為一款針對節能減碳</a:t>
            </a:r>
            <a:r>
              <a:rPr lang="zh-TW" altLang="zh-TW" sz="18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，提高</a:t>
            </a:r>
            <a:r>
              <a:rPr lang="en-US" altLang="zh-TW" sz="18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</a:t>
            </a:r>
            <a:r>
              <a:rPr lang="zh-TW" altLang="zh-TW" sz="18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包裝材料回收再利用研發而成的</a:t>
            </a:r>
            <a:r>
              <a:rPr lang="en-US" altLang="zh-TW" sz="18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</a:t>
            </a:r>
            <a:r>
              <a:rPr lang="zh-TW" altLang="zh-TW" sz="18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環保再生產品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。經由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UL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認證公司</a:t>
            </a:r>
            <a:r>
              <a:rPr lang="zh-TW" altLang="zh-TW" sz="18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（</a:t>
            </a:r>
            <a:r>
              <a:rPr lang="en-US" altLang="zh-TW" sz="18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Underwriter Laboratories Inc.</a:t>
            </a:r>
            <a:r>
              <a:rPr lang="zh-TW" altLang="zh-TW" sz="18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）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800" b="1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Helvetica" panose="020B0604020202020204" pitchFamily="34" charset="0"/>
              </a:rPr>
              <a:t>UL 2809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再生料含量驗證</a:t>
            </a:r>
            <a:r>
              <a:rPr lang="zh-TW" altLang="zh-TW" sz="18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，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係對於一次性包裝材料的使用及民生消費所使用的包裝產品，達到節能減碳的目標。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Helvetica" panose="020B0604020202020204" pitchFamily="34" charset="0"/>
              </a:rPr>
              <a:t> 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D900006-E8F2-4ED3-68C5-D8E862C82BD9}"/>
              </a:ext>
            </a:extLst>
          </p:cNvPr>
          <p:cNvSpPr txBox="1"/>
          <p:nvPr/>
        </p:nvSpPr>
        <p:spPr>
          <a:xfrm>
            <a:off x="509954" y="3429000"/>
            <a:ext cx="823839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此款型號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RC-01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產品 經由 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SGS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檢驗皆符合 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ROHS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/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食品容器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(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中華民國食品容器規範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)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不含塑化劑、重金屬檢驗。 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800" b="1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Helvetica" panose="020B0604020202020204" pitchFamily="34" charset="0"/>
              </a:rPr>
              <a:t>RC-01</a:t>
            </a:r>
            <a:r>
              <a:rPr lang="en-US" altLang="zh-TW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Helvetica" panose="020B0604020202020204" pitchFamily="34" charset="0"/>
              </a:rPr>
              <a:t> 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為工業後回收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(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Pre-Consumer Recycle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) )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製作的產品，並避免使用消費後回收料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(</a:t>
            </a:r>
            <a:r>
              <a:rPr lang="en-US" altLang="zh-TW" sz="18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Pre-Consumer Recycle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)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來降低產品汙染的風險。並嚴格把關產品生產品質，來達到產品無毒無害的綠色環保。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A7FBC39-9A08-07B3-1D9F-9A860CFF9EA6}"/>
              </a:ext>
            </a:extLst>
          </p:cNvPr>
          <p:cNvSpPr txBox="1"/>
          <p:nvPr/>
        </p:nvSpPr>
        <p:spPr>
          <a:xfrm>
            <a:off x="509954" y="5037856"/>
            <a:ext cx="82383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經由機台的改善及調整，達到後段加工製造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/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印刷</a:t>
            </a:r>
            <a:r>
              <a:rPr lang="en-US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/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特殊加工上皆可順利完成，</a:t>
            </a:r>
            <a:r>
              <a:rPr lang="zh-TW" altLang="zh-TW" sz="1800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並可依客戶需求去做調整及增添所需的</a:t>
            </a:r>
            <a: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功效作用性來達到產品的適用性。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9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938A0BD-297F-9C04-FA10-42FDEA7CA2DC}"/>
              </a:ext>
            </a:extLst>
          </p:cNvPr>
          <p:cNvSpPr txBox="1"/>
          <p:nvPr/>
        </p:nvSpPr>
        <p:spPr>
          <a:xfrm>
            <a:off x="703383" y="637442"/>
            <a:ext cx="395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/>
              <a:t>回收原料分類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15985A-E62D-6397-E321-5EA0BDC2890A}"/>
              </a:ext>
            </a:extLst>
          </p:cNvPr>
          <p:cNvSpPr txBox="1"/>
          <p:nvPr/>
        </p:nvSpPr>
        <p:spPr>
          <a:xfrm>
            <a:off x="703383" y="1516563"/>
            <a:ext cx="86428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工業後回收</a:t>
            </a:r>
            <a:r>
              <a:rPr lang="en-US" altLang="zh-TW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(Pre-Consumer Recycle) 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消費前回收料</a:t>
            </a: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(PIR)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又稱為工業後回收料，未達到最終使用者，在製造過程中從廢物流中轉移出來的材料。例如</a:t>
            </a: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: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不良品、邊角料。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24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Helvetica" panose="020B0604020202020204" pitchFamily="34" charset="0"/>
              </a:rPr>
              <a:t> 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337CDAB-D399-3B0F-FEF8-499F1C99ABBB}"/>
              </a:ext>
            </a:extLst>
          </p:cNvPr>
          <p:cNvSpPr txBox="1"/>
          <p:nvPr/>
        </p:nvSpPr>
        <p:spPr>
          <a:xfrm>
            <a:off x="703383" y="3595985"/>
            <a:ext cx="8642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消費後回收</a:t>
            </a:r>
            <a:r>
              <a:rPr lang="en-US" altLang="zh-TW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(Pre-Consumer Recycle)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由消費者消費後的回收材料。例如</a:t>
            </a: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: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廢棄塑膠瓶罐、食品容器、報廢的電子電器產品。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2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2F74850-8AC4-F205-BC16-829B8ED13840}"/>
              </a:ext>
            </a:extLst>
          </p:cNvPr>
          <p:cNvSpPr txBox="1"/>
          <p:nvPr/>
        </p:nvSpPr>
        <p:spPr>
          <a:xfrm>
            <a:off x="1243427" y="627843"/>
            <a:ext cx="61018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什麼是</a:t>
            </a:r>
            <a:r>
              <a:rPr lang="en-US" altLang="zh-TW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UL</a:t>
            </a:r>
            <a:r>
              <a:rPr lang="zh-TW" altLang="zh-TW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認證公司</a:t>
            </a:r>
            <a:r>
              <a:rPr lang="en-US" altLang="zh-TW" sz="36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?</a:t>
            </a:r>
            <a:endParaRPr lang="zh-TW" altLang="zh-TW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4215D00-EF09-7C44-AAB3-3758AA9B28D7}"/>
              </a:ext>
            </a:extLst>
          </p:cNvPr>
          <p:cNvSpPr txBox="1"/>
          <p:nvPr/>
        </p:nvSpPr>
        <p:spPr>
          <a:xfrm>
            <a:off x="562708" y="1641669"/>
            <a:ext cx="1021666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UL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是英文保險商試驗所（</a:t>
            </a:r>
            <a:r>
              <a:rPr lang="en-US" altLang="zh-TW" sz="20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Underwriter Laboratories Inc.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）的簡寫。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2000" b="1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UL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安全試驗所是美國最有權威的，也是界上從事安全試驗和鑑定的較大的民間機構。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它是一個獨立的、非營利的、為公共安全做試驗的專業機構。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它採用科學的測試方法來研究確定各種材料、裝置、產品、設備、建築等對生命、財產有無危害和危害的程度；確定、編寫、發行相應的標準和有助於減少及防止造成生命財產受到損失的資料，同時開展實情調研業務。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總之，它主要從事產品的安全認證和經營安全證明業務，其最終目的是為市場得到具有相當安全水準的商品，為人身健康和財產安全得到保證作出貢獻。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就產品安全認證作為消除國際貿易技術壁壘的有效手段而言，</a:t>
            </a:r>
            <a:r>
              <a:rPr lang="en-US" altLang="zh-TW" sz="20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UL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為促進國際貿易的發展也發揮著積極的作用。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D0455A4-903C-3EF1-80F4-043097D97A45}"/>
              </a:ext>
            </a:extLst>
          </p:cNvPr>
          <p:cNvSpPr txBox="1"/>
          <p:nvPr/>
        </p:nvSpPr>
        <p:spPr>
          <a:xfrm>
            <a:off x="562707" y="4705994"/>
            <a:ext cx="102166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UL2809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再生料含量驗證是專門驗證產品中回收料含量的標準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，</a:t>
            </a:r>
            <a:r>
              <a:rPr lang="zh-TW" altLang="zh-TW" sz="20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以證明產品符合再生料含量標準均須符合規範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。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FE57F3C-4167-8F14-F7B8-4000108DD1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7" y="627843"/>
            <a:ext cx="6807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29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3C5A039-C7B3-F209-2849-620BF1D5EF11}"/>
              </a:ext>
            </a:extLst>
          </p:cNvPr>
          <p:cNvSpPr txBox="1"/>
          <p:nvPr/>
        </p:nvSpPr>
        <p:spPr>
          <a:xfrm>
            <a:off x="738554" y="734130"/>
            <a:ext cx="61018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環保再生</a:t>
            </a:r>
            <a:r>
              <a:rPr lang="en-US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 RC-01 </a:t>
            </a:r>
            <a:r>
              <a:rPr lang="zh-TW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環保標籤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620C82C-CBA0-87F2-691E-919A55F98A23}"/>
              </a:ext>
            </a:extLst>
          </p:cNvPr>
          <p:cNvSpPr txBox="1"/>
          <p:nvPr/>
        </p:nvSpPr>
        <p:spPr>
          <a:xfrm>
            <a:off x="808891" y="1564880"/>
            <a:ext cx="899453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隨著綠色產品的普及使用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，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發展出</a:t>
            </a:r>
            <a:r>
              <a:rPr lang="en-US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”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生態標籤</a:t>
            </a:r>
            <a:r>
              <a:rPr lang="en-US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24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Eco-Labels</a:t>
            </a:r>
            <a:r>
              <a:rPr lang="en-US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的圖像標示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，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來區分真正環保與非環保的產品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。</a:t>
            </a:r>
            <a:endParaRPr lang="en-US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Helvetica" panose="020B0604020202020204" pitchFamily="34" charset="0"/>
            </a:endParaRPr>
          </a:p>
          <a:p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透過</a:t>
            </a:r>
            <a:r>
              <a:rPr lang="en-US" altLang="zh-TW" sz="24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UL 2809</a:t>
            </a:r>
            <a:r>
              <a:rPr lang="en-US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驗證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讓</a:t>
            </a:r>
            <a:r>
              <a:rPr lang="en-US" altLang="zh-TW" sz="24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RC-01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在綠色環保的市場上有著公信的說服力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，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並可在全球</a:t>
            </a:r>
            <a:r>
              <a:rPr lang="en-US" altLang="zh-TW" sz="24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UL SPOT 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網站</a:t>
            </a:r>
            <a:r>
              <a:rPr lang="en-US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sz="24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https://spot.ul.com/)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上查詢到</a:t>
            </a:r>
            <a:r>
              <a:rPr lang="en-US" altLang="zh-TW" sz="2400" b="1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RC-01</a:t>
            </a:r>
            <a:r>
              <a:rPr lang="zh-TW" altLang="zh-TW" sz="2400" kern="100" dirty="0">
                <a:effectLst/>
                <a:latin typeface="Helvetica" panose="020B060402020202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的在線數據庫資料</a:t>
            </a: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Helvetica" panose="020B0604020202020204" pitchFamily="34" charset="0"/>
              </a:rPr>
              <a:t>。</a:t>
            </a:r>
            <a:endParaRPr lang="en-US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Helvetica" panose="020B0604020202020204" pitchFamily="34" charset="0"/>
            </a:endParaRPr>
          </a:p>
          <a:p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2400" dirty="0">
                <a:effectLst/>
                <a:ea typeface="新細明體" panose="02020500000000000000" pitchFamily="18" charset="-120"/>
                <a:cs typeface="Helvetica" panose="020B0604020202020204" pitchFamily="34" charset="0"/>
              </a:rPr>
              <a:t>然本公司所生產之產品可依客戶需求，調整再生原料添加量</a:t>
            </a:r>
            <a:r>
              <a:rPr lang="en-US" altLang="zh-TW" sz="2400" dirty="0">
                <a:effectLst/>
                <a:ea typeface="新細明體" panose="02020500000000000000" pitchFamily="18" charset="-120"/>
                <a:cs typeface="Helvetica" panose="020B0604020202020204" pitchFamily="34" charset="0"/>
              </a:rPr>
              <a:t>(</a:t>
            </a:r>
            <a:r>
              <a:rPr lang="en-US" altLang="zh-TW" sz="2400" b="1" dirty="0">
                <a:effectLst/>
                <a:ea typeface="新細明體" panose="02020500000000000000" pitchFamily="18" charset="-120"/>
                <a:cs typeface="Helvetica" panose="020B0604020202020204" pitchFamily="34" charset="0"/>
              </a:rPr>
              <a:t>30%~100%</a:t>
            </a:r>
            <a:r>
              <a:rPr lang="en-US" altLang="zh-TW" sz="2400" dirty="0">
                <a:effectLst/>
                <a:ea typeface="新細明體" panose="02020500000000000000" pitchFamily="18" charset="-120"/>
                <a:cs typeface="Helvetica" panose="020B0604020202020204" pitchFamily="34" charset="0"/>
              </a:rPr>
              <a:t>)</a:t>
            </a:r>
            <a:r>
              <a:rPr lang="zh-TW" altLang="zh-TW" sz="2400" dirty="0">
                <a:effectLst/>
                <a:ea typeface="新細明體" panose="02020500000000000000" pitchFamily="18" charset="-120"/>
                <a:cs typeface="Helvetica" panose="020B0604020202020204" pitchFamily="34" charset="0"/>
              </a:rPr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8285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BFC0AC3-3225-243F-E75E-939492FDB5DA}"/>
              </a:ext>
            </a:extLst>
          </p:cNvPr>
          <p:cNvSpPr txBox="1"/>
          <p:nvPr/>
        </p:nvSpPr>
        <p:spPr>
          <a:xfrm>
            <a:off x="509954" y="1015484"/>
            <a:ext cx="61018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相關產品與認證證書</a:t>
            </a:r>
            <a:r>
              <a:rPr lang="en-US" altLang="zh-TW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</a:t>
            </a:r>
            <a:endParaRPr lang="zh-TW" altLang="zh-TW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6CBF72E-2A63-A758-E78D-639E9B478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477" y="1942733"/>
            <a:ext cx="2756437" cy="347069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605448B-F1D4-4164-3F45-27C4BC3EC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80" y="1846276"/>
            <a:ext cx="2756437" cy="356715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972BCCF-9B20-150C-36CE-60A135EE5E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973" y="1942733"/>
            <a:ext cx="2697155" cy="347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2323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617</Words>
  <Application>Microsoft Office PowerPoint</Application>
  <PresentationFormat>寬螢幕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Arial</vt:lpstr>
      <vt:lpstr>Calibri</vt:lpstr>
      <vt:lpstr>Helvetica</vt:lpstr>
      <vt:lpstr>Trebuchet MS</vt:lpstr>
      <vt:lpstr>Wingdings 3</vt:lpstr>
      <vt:lpstr>多面向</vt:lpstr>
      <vt:lpstr>UL 2809 環保再生產品簡介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 2809 環保再生產品簡介</dc:title>
  <dc:creator>sunny</dc:creator>
  <cp:lastModifiedBy>USER</cp:lastModifiedBy>
  <cp:revision>3</cp:revision>
  <dcterms:created xsi:type="dcterms:W3CDTF">2022-11-29T02:51:59Z</dcterms:created>
  <dcterms:modified xsi:type="dcterms:W3CDTF">2022-12-02T01:03:43Z</dcterms:modified>
</cp:coreProperties>
</file>